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75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78" r:id="rId17"/>
    <p:sldId id="271" r:id="rId18"/>
    <p:sldId id="268" r:id="rId19"/>
    <p:sldId id="270" r:id="rId20"/>
    <p:sldId id="269" r:id="rId21"/>
    <p:sldId id="276" r:id="rId22"/>
    <p:sldId id="280" r:id="rId23"/>
    <p:sldId id="279" r:id="rId24"/>
    <p:sldId id="282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CECAD9-BF35-4EE5-B496-8B7CE3B8CF3F}" type="datetimeFigureOut">
              <a:rPr lang="tr-TR" smtClean="0"/>
              <a:pPr/>
              <a:t>5.3.2014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2A4D28-2A94-4727-A06B-6F7DA6B4275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r/url?sa=i&amp;rct=j&amp;q=&amp;esrc=s&amp;frm=1&amp;source=images&amp;cd=&amp;cad=rja&amp;docid=EscHi4_Qwz9YoM&amp;tbnid=Kc3rTrcM_V2J0M:&amp;ved=0CAUQjRw&amp;url=http://ekonomi.haberturk.com/makro-ekonomi/haber/143779-kimlik-numarasi-parayla-ogrenilecek&amp;ei=qRyJUpT8EOK90QWQ6ICQDg&amp;bvm=bv.56643336,d.bGE&amp;psig=AFQjCNGGImP8Zsb2vQ44hTHPjwO-t6QdgA&amp;ust=13848038360793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G&#220;VENL&#304;%20INTERNET\Beckynin%20Hikayesi%20(T&#252;rk&#231;e)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G&#220;VENL&#304;%20INTERNET\&#199;ocuklar%20&#304;&#231;in%20G&#252;venli%20&#304;nternet%20Nas&#305;l%20Sa&#287;lan&#305;r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G&#220;VENL&#304;%20INTERNET\Siber%20zorbal&#305;k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571768"/>
          </a:xfrm>
        </p:spPr>
        <p:txBody>
          <a:bodyPr>
            <a:noAutofit/>
          </a:bodyPr>
          <a:lstStyle/>
          <a:p>
            <a:pPr algn="ctr"/>
            <a: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GÜVENLİ </a:t>
            </a:r>
            <a:b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</a:t>
            </a:r>
            <a:b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54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KULLANIMI</a:t>
            </a:r>
            <a:endParaRPr lang="tr-TR" sz="5400" b="1" spc="3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4282" y="6072206"/>
            <a:ext cx="8286808" cy="642942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EMRAH HAS			</a:t>
            </a:r>
            <a:r>
              <a:rPr lang="tr-T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Bilişim Teknolojileri Öğretmeni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- 1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Güvenli şifreler oluşturun!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Güvenli bir şifre, en az 8 karakterden oluşur.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Büyük-küçük harfler, semboller ve sayılar kullanın.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Tüm hesaplar için aynı şifre kullanılmamalı.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Şifre düzenli olarak değiştirilmeli.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Kişisel bilgileri içermemeli.</a:t>
            </a:r>
          </a:p>
          <a:p>
            <a:pPr>
              <a:lnSpc>
                <a:spcPct val="150000"/>
              </a:lnSpc>
            </a:pPr>
            <a:endParaRPr lang="tr-TR" i="1" dirty="0" smtClean="0"/>
          </a:p>
        </p:txBody>
      </p:sp>
      <p:pic>
        <p:nvPicPr>
          <p:cNvPr id="1030" name="Picture 6" descr="http://www.aydinses.com/images/haberler/guvenli_internete_yeni_profiller_geliyor_h1264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7" r="21058"/>
          <a:stretch>
            <a:fillRect/>
          </a:stretch>
        </p:blipFill>
        <p:spPr bwMode="auto">
          <a:xfrm>
            <a:off x="6786578" y="4394404"/>
            <a:ext cx="2357422" cy="246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- 2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Kimseye kişisel bilgilerinizi vermeyin!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Anne kızlık soyadı, </a:t>
            </a:r>
            <a:br>
              <a:rPr lang="tr-TR" b="1" dirty="0" smtClean="0"/>
            </a:br>
            <a:r>
              <a:rPr lang="tr-TR" b="1" dirty="0" smtClean="0"/>
              <a:t>doğum tarihi,</a:t>
            </a:r>
            <a:br>
              <a:rPr lang="tr-TR" b="1" dirty="0" smtClean="0"/>
            </a:br>
            <a:r>
              <a:rPr lang="tr-TR" b="1" dirty="0" smtClean="0"/>
              <a:t>telefon numarası,</a:t>
            </a:r>
            <a:br>
              <a:rPr lang="tr-TR" b="1" dirty="0" smtClean="0"/>
            </a:br>
            <a:r>
              <a:rPr lang="tr-TR" b="1" dirty="0" smtClean="0"/>
              <a:t>adres bilgisi vb.</a:t>
            </a:r>
          </a:p>
        </p:txBody>
      </p:sp>
      <p:pic>
        <p:nvPicPr>
          <p:cNvPr id="7" name="Picture 2" descr="http://im.haberturk.com/2009/04/30/143779_detay.jpg?1241072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9" y="2499604"/>
            <a:ext cx="3500431" cy="435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- 3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Her gelen e-postayı cevaplamayın/açmayın.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Hırsızlar zaman zaman bankaları ya da alışveriş sitelerini taklit ederek size e-posta gönderebilir, bilgilerinizi güncellemenizi isteyebilir.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Böyle bir e-posta alırsanız, e-posta gerçek gibi görünse bile cevap vermeyin ve ilgili kurumla iletişime geçin.</a:t>
            </a:r>
            <a:endParaRPr lang="tr-TR" dirty="0" smtClean="0"/>
          </a:p>
        </p:txBody>
      </p:sp>
      <p:pic>
        <p:nvPicPr>
          <p:cNvPr id="19458" name="Picture 2" descr="http://blog.vargonen.com/wp-content/uploads/2012/01/antivuri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369827"/>
            <a:ext cx="2000232" cy="148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- 4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Yazılımlarınızı güncel tutun!</a:t>
            </a:r>
          </a:p>
          <a:p>
            <a:r>
              <a:rPr lang="tr-TR" dirty="0" smtClean="0"/>
              <a:t>İşletim sisteminizi ve anti-virüs yazılımlarını sürekli güncel tutun. </a:t>
            </a:r>
          </a:p>
          <a:p>
            <a:r>
              <a:rPr lang="tr-TR" dirty="0" smtClean="0"/>
              <a:t>Bu programlar kötü niyetli kişilerin bilgisayarınıza girip bilgilerinizi ele geçirmesini engeller.</a:t>
            </a:r>
          </a:p>
          <a:p>
            <a:r>
              <a:rPr lang="tr-TR" dirty="0" smtClean="0"/>
              <a:t>Güncelleme yaptığınızda ilgili yazılımdaki güvenlik açıklarını kapatmış ve böylece izinsiz girişleri engellemiş olursunuz.</a:t>
            </a:r>
            <a:endParaRPr lang="tr-TR" dirty="0"/>
          </a:p>
        </p:txBody>
      </p:sp>
      <p:pic>
        <p:nvPicPr>
          <p:cNvPr id="22530" name="Picture 2" descr="http://www.yasarcanturk.com/wp-content/uploads/2011/11/internet_temizl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277" y="5143512"/>
            <a:ext cx="298972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- 5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Her yerden bağlanmayın!</a:t>
            </a:r>
          </a:p>
          <a:p>
            <a:r>
              <a:rPr lang="tr-TR" dirty="0" smtClean="0"/>
              <a:t>Eğer internet </a:t>
            </a:r>
            <a:r>
              <a:rPr lang="tr-TR" dirty="0" err="1" smtClean="0"/>
              <a:t>cafe</a:t>
            </a:r>
            <a:r>
              <a:rPr lang="tr-TR" dirty="0" smtClean="0"/>
              <a:t>, AVM gibi kablosuz (</a:t>
            </a:r>
            <a:r>
              <a:rPr lang="tr-TR" dirty="0" err="1" smtClean="0"/>
              <a:t>WiFi</a:t>
            </a:r>
            <a:r>
              <a:rPr lang="tr-TR" dirty="0" smtClean="0"/>
              <a:t>) internet erişimi sunan bir yerden internete bağlanıyorsanız, alışveriş ya da bankacılık işlemlerini yapmayın.</a:t>
            </a:r>
            <a:endParaRPr lang="tr-TR" dirty="0"/>
          </a:p>
        </p:txBody>
      </p:sp>
      <p:pic>
        <p:nvPicPr>
          <p:cNvPr id="7" name="6 Resim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214818"/>
            <a:ext cx="2322303" cy="250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- 6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Oturumu kapatın!</a:t>
            </a:r>
          </a:p>
          <a:p>
            <a:r>
              <a:rPr lang="tr-TR" dirty="0" smtClean="0"/>
              <a:t>Ortak kullanıma açık bilgisayarlardan internet kullanıyorsanız, bilgisayardan kalkmadan önce bütün hesaplarınızdan çıktığınızdan emin olun.</a:t>
            </a:r>
            <a:endParaRPr lang="tr-TR" dirty="0"/>
          </a:p>
        </p:txBody>
      </p:sp>
      <p:pic>
        <p:nvPicPr>
          <p:cNvPr id="24580" name="Picture 4" descr="http://www.sondakika.com/haber-foto/132/guvenli-internet-21-ilde-30-bin-kisiye-anlatildi-3879132_9081_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99"/>
          <a:stretch>
            <a:fillRect/>
          </a:stretch>
        </p:blipFill>
        <p:spPr bwMode="auto">
          <a:xfrm>
            <a:off x="5969032" y="4000504"/>
            <a:ext cx="317496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İNTERNETİN GÜVENLİ KULLANIMI</a:t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b="1" dirty="0" smtClean="0">
                <a:solidFill>
                  <a:schemeClr val="accent2"/>
                </a:solidFill>
              </a:rPr>
              <a:t>İPUCU - 7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tr-TR" b="1" dirty="0" smtClean="0"/>
              <a:t>Güvenli internet hizmetini kullanın!</a:t>
            </a:r>
          </a:p>
          <a:p>
            <a:r>
              <a:rPr lang="tr-TR" spc="-150" dirty="0" smtClean="0"/>
              <a:t>İnternetteki zararlı içeriklerden ailenizi korumak için güvenli internet hizmetini kullanın. </a:t>
            </a:r>
          </a:p>
          <a:p>
            <a:r>
              <a:rPr lang="tr-TR" dirty="0" smtClean="0"/>
              <a:t>Güvenli İnternet, iki farklı profil seçeneği sunar:</a:t>
            </a:r>
          </a:p>
          <a:p>
            <a:pPr lvl="2">
              <a:buNone/>
            </a:pPr>
            <a:r>
              <a:rPr lang="tr-TR" sz="3200" dirty="0" smtClean="0"/>
              <a:t>	Çocuk Profili</a:t>
            </a:r>
          </a:p>
          <a:p>
            <a:pPr lvl="2">
              <a:buNone/>
            </a:pPr>
            <a:r>
              <a:rPr lang="tr-TR" sz="3200" dirty="0" smtClean="0"/>
              <a:t>	      Aile Profili</a:t>
            </a:r>
          </a:p>
          <a:p>
            <a:pPr lvl="1"/>
            <a:endParaRPr lang="tr-TR" dirty="0" smtClean="0"/>
          </a:p>
          <a:p>
            <a:pPr>
              <a:buNone/>
            </a:pPr>
            <a:r>
              <a:rPr lang="tr-TR" sz="3600" b="1" dirty="0" smtClean="0"/>
              <a:t>	</a:t>
            </a:r>
            <a:r>
              <a:rPr lang="tr-TR" sz="4000" b="1" dirty="0" smtClean="0"/>
              <a:t>www.</a:t>
            </a:r>
            <a:r>
              <a:rPr lang="tr-TR" sz="4000" b="1" dirty="0" err="1" smtClean="0"/>
              <a:t>guvenlinet</a:t>
            </a:r>
            <a:r>
              <a:rPr lang="tr-TR" sz="4000" b="1" dirty="0" smtClean="0"/>
              <a:t>.org</a:t>
            </a:r>
            <a:endParaRPr lang="tr-TR" sz="36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857760"/>
            <a:ext cx="28575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http://www.haberlerne.com/wp-content/uploads/2012/09/guvenli_intern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714752"/>
            <a:ext cx="1214446" cy="111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uvenliinternet.org/images/guvenli/is_ozel_hd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326" y="1714488"/>
            <a:ext cx="95916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Paylaştığın bilgilere dikkat et! </a:t>
            </a:r>
          </a:p>
          <a:p>
            <a:r>
              <a:rPr lang="tr-TR" sz="2800" dirty="0" smtClean="0"/>
              <a:t>Unutma! Paylaştığın fotoğraf, video ya da benzeri herhangi bir bilgi senin kontrolünden çıkar ve her yere gidebilir.</a:t>
            </a:r>
          </a:p>
          <a:p>
            <a:r>
              <a:rPr lang="tr-TR" sz="2800" dirty="0" smtClean="0"/>
              <a:t>Koyduğun fotoğraflarda ve videolarda görünen bir cadde veya sokak tabelası, arka planda görünen bir simge, mekan ismi gibi detaylar kötü niyetli kişilerin yaşadığınız yeri belirlemesine yardım edebilir.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Gizlilik ayarlarını yap! </a:t>
            </a:r>
          </a:p>
          <a:p>
            <a:r>
              <a:rPr lang="tr-TR" sz="3200" dirty="0" smtClean="0"/>
              <a:t>Profilinizi herkese açık hale getirmeyin. </a:t>
            </a:r>
          </a:p>
          <a:p>
            <a:r>
              <a:rPr lang="tr-TR" sz="3200" dirty="0" smtClean="0"/>
              <a:t>Profilinizi kimlerin görüntüleyebileceği ile ilgili gizlilik ayarlarını mutlaka yapın.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Dünyada İnternet Kullanımı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2 milyardan fazla kişi internet kullanıyor.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 milyardan fazla kişi sosyal ağ sitelerine üye.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5 milyardan fazla cep telefonu kullanıcısı var.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9" name="Picture 2" descr="E:\TiB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3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pic>
        <p:nvPicPr>
          <p:cNvPr id="7" name="Beckynin Hikayesi (Türkçe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Tanımadığına güvenme! </a:t>
            </a:r>
          </a:p>
          <a:p>
            <a:r>
              <a:rPr lang="tr-TR" sz="3200" dirty="0" smtClean="0"/>
              <a:t>Sosyal ağlarda tanımadığın kişilere özel bilgilerini verme.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Çocuklar İçin Güvenli İnternet Nasıl Sağlanı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Zorbalık yapma! </a:t>
            </a:r>
          </a:p>
          <a:p>
            <a:r>
              <a:rPr lang="tr-TR" dirty="0" smtClean="0"/>
              <a:t>Sosyal ağlarda, günlük hayatta söylemeyeceğiniz sözleri yazmayın ve yapmayacağınız davranışlarda bulunmayın.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ber zorbalı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SOSYAL AĞLARIN KULLANIMI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İhbar et! </a:t>
            </a:r>
          </a:p>
          <a:p>
            <a:r>
              <a:rPr lang="tr-TR" dirty="0" smtClean="0"/>
              <a:t>Kendinizin ya da ailenizin tehlikede olduğunu </a:t>
            </a:r>
          </a:p>
          <a:p>
            <a:pPr>
              <a:buNone/>
            </a:pPr>
            <a:r>
              <a:rPr lang="tr-TR" dirty="0" smtClean="0"/>
              <a:t>    hissettiğinizde mutlaka harekete geçin.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Şikayet Edin!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dirty="0" smtClean="0"/>
              <a:t>	İnternette karşılaşabileceğiniz uygunsuz içerikli, zararlı ve rahatsız edici siteleri ihbar edin.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	Şikayet için;</a:t>
            </a:r>
          </a:p>
          <a:p>
            <a:pPr marL="880110" lvl="1" indent="-514350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</a:rPr>
              <a:t>www.</a:t>
            </a:r>
            <a:r>
              <a:rPr lang="tr-TR" sz="3600" b="1" dirty="0" err="1" smtClean="0">
                <a:solidFill>
                  <a:srgbClr val="FF0000"/>
                </a:solidFill>
              </a:rPr>
              <a:t>ihbarweb</a:t>
            </a:r>
            <a:r>
              <a:rPr lang="tr-TR" sz="3600" b="1" dirty="0" smtClean="0">
                <a:solidFill>
                  <a:srgbClr val="FF0000"/>
                </a:solidFill>
              </a:rPr>
              <a:t>.</a:t>
            </a:r>
            <a:r>
              <a:rPr lang="tr-TR" sz="3600" b="1" dirty="0" err="1" smtClean="0">
                <a:solidFill>
                  <a:srgbClr val="FF0000"/>
                </a:solidFill>
              </a:rPr>
              <a:t>org.tr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marL="880110" lvl="1" indent="-514350">
              <a:lnSpc>
                <a:spcPct val="150000"/>
              </a:lnSpc>
            </a:pPr>
            <a:r>
              <a:rPr lang="tr-TR" sz="3600" b="1" dirty="0" smtClean="0">
                <a:solidFill>
                  <a:srgbClr val="FF0000"/>
                </a:solidFill>
              </a:rPr>
              <a:t>0 (312) 582 82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b="1" dirty="0" smtClean="0"/>
              <a:t>TEŞEKKÜRLER!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4000" dirty="0" smtClean="0"/>
          </a:p>
          <a:p>
            <a:pPr algn="ctr">
              <a:buNone/>
            </a:pPr>
            <a:endParaRPr lang="tr-TR" sz="4000" dirty="0" smtClean="0"/>
          </a:p>
          <a:p>
            <a:pPr algn="ctr">
              <a:buNone/>
            </a:pPr>
            <a:r>
              <a:rPr lang="tr-TR" sz="6000" i="1" dirty="0" smtClean="0">
                <a:solidFill>
                  <a:schemeClr val="accent2"/>
                </a:solidFill>
              </a:rPr>
              <a:t>Beni </a:t>
            </a:r>
            <a:r>
              <a:rPr lang="tr-TR" sz="6000" i="1" dirty="0" smtClean="0">
                <a:solidFill>
                  <a:schemeClr val="accent2"/>
                </a:solidFill>
              </a:rPr>
              <a:t>dinlediğiniz için…</a:t>
            </a:r>
            <a:endParaRPr lang="tr-TR" sz="6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İnternet Kullanımı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40 milyondan fazla internet kullanıcısı var.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Kullanıcıların %78’i sosyal paylaşım ağları için internete giriyor.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12-24 yaş arası kullanıcı oranı, %47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Cep telefonundan internet kullanımı 8.5 milyon kişi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9" name="Picture 2" descr="E:\TiB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3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 İnternet Kullanımı</a:t>
            </a:r>
            <a:endParaRPr lang="tr-TR" dirty="0"/>
          </a:p>
        </p:txBody>
      </p:sp>
      <p:pic>
        <p:nvPicPr>
          <p:cNvPr id="9" name="Picture 2" descr="E:\TiB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0"/>
            <a:ext cx="1785918" cy="13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10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6858048" cy="4618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Dikdörtgen"/>
          <p:cNvSpPr/>
          <p:nvPr/>
        </p:nvSpPr>
        <p:spPr>
          <a:xfrm>
            <a:off x="571472" y="6211669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Microsoft tarafından analiz edilen </a:t>
            </a:r>
            <a:r>
              <a:rPr lang="tr-TR" sz="2400" dirty="0" err="1" smtClean="0"/>
              <a:t>malware</a:t>
            </a:r>
            <a:r>
              <a:rPr lang="tr-TR" sz="2400" dirty="0" smtClean="0"/>
              <a:t> sayıları</a:t>
            </a:r>
            <a:endParaRPr lang="tr-TR" sz="2400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500034" y="4929198"/>
            <a:ext cx="700092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612648" y="-24"/>
            <a:ext cx="81534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accent2"/>
                </a:solidFill>
              </a:rPr>
              <a:t>1 DAKİKADA İNTERNETTE NELER OLUYOR?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pic>
        <p:nvPicPr>
          <p:cNvPr id="7" name="İçerik Yer Tutucus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61665"/>
            <a:ext cx="9144000" cy="63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İnterneti En Çok Hangi Amaçlarla Kullanıyoruz?</a:t>
            </a:r>
            <a:endParaRPr lang="tr-TR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Araştırma yapmak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Sohbet etmek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Sosyal paylaşım (</a:t>
            </a:r>
            <a:r>
              <a:rPr lang="tr-TR" dirty="0" err="1" smtClean="0"/>
              <a:t>facebook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 smtClean="0"/>
              <a:t> vb.) sitelerinde paylaşım yapmak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İnternet bankacılığını kullanmak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E-posta almak/göndermek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Oyun oynamak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Film izlemek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Müzik dinlemek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Alışveriş yapmak</a:t>
            </a:r>
          </a:p>
        </p:txBody>
      </p:sp>
      <p:pic>
        <p:nvPicPr>
          <p:cNvPr id="3074" name="Picture 2" descr="http://kuheylan.wikispaces.com/file/view/ed2e482a-da9c-4474-905e-c0d2e03bbcdd-444x333.jpg/325406574/ed2e482a-da9c-4474-905e-c0d2e03bbcdd-444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54017"/>
            <a:ext cx="4429124" cy="332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İnternet</a:t>
            </a:r>
            <a:endParaRPr lang="tr-TR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/>
              <a:t>İnternetten yararlanmak herkesin temel hakkıdır.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İnternet, sizi istediğiniz yere götüren uçan halı gibidir.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İnternet, dünyamıza açılan bir özgürlük penceresidir.</a:t>
            </a:r>
          </a:p>
          <a:p>
            <a:pPr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accent2"/>
                </a:solidFill>
              </a:rPr>
              <a:t>O hâlde,</a:t>
            </a:r>
          </a:p>
          <a:p>
            <a:pPr>
              <a:lnSpc>
                <a:spcPct val="150000"/>
              </a:lnSpc>
              <a:buNone/>
            </a:pPr>
            <a:r>
              <a:rPr lang="tr-TR" i="1" dirty="0" smtClean="0"/>
              <a:t>Evinizin dış kapısını ardına kadar açık bırakır mısınız?</a:t>
            </a:r>
          </a:p>
          <a:p>
            <a:pPr>
              <a:lnSpc>
                <a:spcPct val="150000"/>
              </a:lnSpc>
              <a:buNone/>
            </a:pPr>
            <a:r>
              <a:rPr lang="tr-TR" i="1" dirty="0" smtClean="0"/>
              <a:t>Her pencereden başınızı çıkarıp bakar mısınız?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İnternetin Riskleri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Yanlış veya zararlı bilgiye erişim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Siber zorbalık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Sanal dolandırıcılık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Kişisel bilgilerin paylaşımı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Zararlı yazılımlar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500" b="1" dirty="0" smtClean="0">
                <a:ea typeface="Arial Unicode MS" pitchFamily="34" charset="-128"/>
                <a:cs typeface="Arial Unicode MS" pitchFamily="34" charset="-128"/>
              </a:rPr>
              <a:t>Porno</a:t>
            </a:r>
            <a:r>
              <a:rPr lang="tr-TR" sz="2500" b="1" dirty="0" err="1" smtClean="0">
                <a:ea typeface="Arial Unicode MS" pitchFamily="34" charset="-128"/>
                <a:cs typeface="Arial Unicode MS" pitchFamily="34" charset="-128"/>
              </a:rPr>
              <a:t>grafi</a:t>
            </a: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/Çocuk İstismarı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Oyun ve internet bağımlılığı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Yabancılarla çevrimiçi ve çevrimdışı iletişim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sz="2500" b="1" dirty="0" smtClean="0">
                <a:ea typeface="Arial Unicode MS" pitchFamily="34" charset="-128"/>
                <a:cs typeface="Arial Unicode MS" pitchFamily="34" charset="-128"/>
              </a:rPr>
              <a:t>Şiddet / Nefret / Irkçılık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uvenliinternet.org/images/guvenli/pratik_hd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714488"/>
            <a:ext cx="959167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</TotalTime>
  <Words>557</Words>
  <Application>Microsoft Office PowerPoint</Application>
  <PresentationFormat>Ekran Gösterisi (4:3)</PresentationFormat>
  <Paragraphs>103</Paragraphs>
  <Slides>27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Ortalama</vt:lpstr>
      <vt:lpstr>GÜVENLİ  İNTERNET  KULLANIMI</vt:lpstr>
      <vt:lpstr>Dünyada İnternet Kullanımı</vt:lpstr>
      <vt:lpstr>Türkiye’de İnternet Kullanımı</vt:lpstr>
      <vt:lpstr>Türkiye’de İnternet Kullanımı</vt:lpstr>
      <vt:lpstr>1 DAKİKADA İNTERNETTE NELER OLUYOR?</vt:lpstr>
      <vt:lpstr>İnterneti En Çok Hangi Amaçlarla Kullanıyoruz?</vt:lpstr>
      <vt:lpstr>İnternet</vt:lpstr>
      <vt:lpstr>İnternetin Riskleri</vt:lpstr>
      <vt:lpstr>Slayt 9</vt:lpstr>
      <vt:lpstr>İNTERNETİN GÜVENLİ KULLANIMI İPUCU - 1</vt:lpstr>
      <vt:lpstr>İNTERNETİN GÜVENLİ KULLANIMI İPUCU - 2</vt:lpstr>
      <vt:lpstr>İNTERNETİN GÜVENLİ KULLANIMI İPUCU - 3</vt:lpstr>
      <vt:lpstr>İNTERNETİN GÜVENLİ KULLANIMI İPUCU - 4</vt:lpstr>
      <vt:lpstr>İNTERNETİN GÜVENLİ KULLANIMI İPUCU - 5</vt:lpstr>
      <vt:lpstr>İNTERNETİN GÜVENLİ KULLANIMI İPUCU - 6</vt:lpstr>
      <vt:lpstr>İNTERNETİN GÜVENLİ KULLANIMI İPUCU - 7</vt:lpstr>
      <vt:lpstr>Slayt 17</vt:lpstr>
      <vt:lpstr>SOSYAL AĞLARIN KULLANIMI</vt:lpstr>
      <vt:lpstr>SOSYAL AĞLARIN KULLANIMI</vt:lpstr>
      <vt:lpstr>SOSYAL AĞLARIN KULLANIMI</vt:lpstr>
      <vt:lpstr>SOSYAL AĞLARIN KULLANIMI</vt:lpstr>
      <vt:lpstr>Slayt 22</vt:lpstr>
      <vt:lpstr>SOSYAL AĞLARIN KULLANIMI</vt:lpstr>
      <vt:lpstr>Slayt 24</vt:lpstr>
      <vt:lpstr>SOSYAL AĞLARIN KULLANIMI</vt:lpstr>
      <vt:lpstr>Şikayet Edin!</vt:lpstr>
      <vt:lpstr>TEŞEKKÜRLER!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Emrah Has</dc:creator>
  <cp:lastModifiedBy>Emrah Has</cp:lastModifiedBy>
  <cp:revision>27</cp:revision>
  <dcterms:created xsi:type="dcterms:W3CDTF">2014-03-02T11:21:44Z</dcterms:created>
  <dcterms:modified xsi:type="dcterms:W3CDTF">2014-03-05T07:18:49Z</dcterms:modified>
</cp:coreProperties>
</file>